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2" r:id="rId4"/>
    <p:sldId id="271" r:id="rId5"/>
    <p:sldId id="260" r:id="rId6"/>
    <p:sldId id="257" r:id="rId7"/>
    <p:sldId id="259" r:id="rId8"/>
    <p:sldId id="258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21211F"/>
    <a:srgbClr val="292421"/>
    <a:srgbClr val="2D2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8CF0-0874-4809-8E59-4B9FA26A3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81E65-A649-47EB-B884-E5DB0A5D0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CE5B7-1659-4EC3-94A9-CF72D420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3C25-526A-46D4-A6E7-5DBB9F8E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CC300-9596-4F7A-87BC-A4011B34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4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1945-8B68-4C60-9BEE-B0BD6CA6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9EB37-9949-4A9A-B26E-70DCED0B7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6C6D-60B7-41E9-BB9A-23DFE317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34866-2A5D-4E09-A4F6-39143A14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34EF4-164E-402C-841B-21D22E18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E55FD-77BE-4603-BE9D-51EDE3BCF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049EE-C0FE-48E6-9D99-5C37A8DA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CB5B2-7DF3-411E-9B2F-FF584122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73FE3-F772-4127-8E0D-92A13B829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4AB5-F236-4615-AD83-40941F1E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A572-F631-4D8A-82F6-5A21712B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99BC1-C64D-412C-9970-7AD3F1B30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3503-C135-4D8E-8888-4BEF2551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BA088-1DC7-4E4F-84C2-BACE7BB8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BAAE-F674-4A48-8ABB-D6D628AF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3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F2BC-B422-440B-B33F-E8C08A46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4AEC4-D52F-41E9-BCCC-D610B454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652F6-3BB0-4469-8BDD-93D5C866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80FB-FD7C-4A98-AD70-F7C779A1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5A53-7D4B-4E68-8EAF-598B590E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5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37D5-C367-428D-B50C-7AEC4158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5B14-C65B-41D1-B5B3-756798387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0005D-0879-4FD5-A16E-741C90683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F36C4-C5DD-4654-8CAC-F99ACB25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5B1D-D787-438C-A124-4B999B46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5D022-DA2E-49C5-B72C-8A8168EF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9443-4607-495D-93E5-FF5F9643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F232C-4B74-4C9F-99FB-9BAD0912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20C78-1F35-4BB7-A42E-26C476F85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AA7E2-A68C-4F2A-8E12-3AAE43D63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76BEC-B799-4914-9C22-8F2C1C5A2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6BA31-4238-46CF-9F4E-AA42C861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811DB-AEDC-4190-B1B4-BABAA7EA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44596-4D1C-4556-961C-9484CDB1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2C2-6A11-4E14-B2DA-9990018B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EE6F1-5688-4830-B9F7-EF039557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D6EAD-2725-4868-85CA-2B732571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8F5A0-6CEF-453A-A61E-B044B938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2FF93-DE50-4CDF-81D5-9965F7B5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C55FA-8866-4020-83E0-7BA3A3A8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7B58-6FAB-40C5-826A-7FBCA99B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13B7-BA67-46EF-A587-59F8FC67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DACB-B33A-4E63-A827-A72A14BF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CDDB6-E33D-46CA-9B30-B9CDD209A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AED08-8261-43D6-96E0-A9548213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A2752-5767-40F0-AAAC-2650D3CC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7371-2706-45CA-95C6-7E65FE15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1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584B-D5F0-4131-9A4E-CCC9CAF3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0D0B3-86AA-4926-9666-2915E0947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A2F98-2108-4569-9579-D447BD34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73071-F674-4B0D-8005-DD276F37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CB0A-D05F-4456-B034-95211016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13A50-B5EE-41E7-8CDC-54EB1A10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0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38300-AB8C-4C32-9A3A-D4C95CF8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AC659-5E35-41D8-8FF4-0DEB2B2C4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B02E-B8EB-4742-9164-A09F0213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A1512-C55F-4CDB-9D0D-D4AFC136AE2F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37F8-77A8-418F-96E7-855FB68A5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C7A9E-80F8-449D-8A05-04BF21469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2D2DB-42EB-4B1A-8F81-D49F8AB90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0.xml"/><Relationship Id="rId12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10.png"/><Relationship Id="rId5" Type="http://schemas.openxmlformats.org/officeDocument/2006/relationships/image" Target="../media/image2.png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4.xml"/><Relationship Id="rId1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slide" Target="slide12.xml"/><Relationship Id="rId12" Type="http://schemas.openxmlformats.org/officeDocument/2006/relationships/image" Target="../media/image36.png"/><Relationship Id="rId17" Type="http://schemas.openxmlformats.org/officeDocument/2006/relationships/image" Target="../media/image37.png"/><Relationship Id="rId2" Type="http://schemas.openxmlformats.org/officeDocument/2006/relationships/image" Target="../media/image32.jpeg"/><Relationship Id="rId16" Type="http://schemas.openxmlformats.org/officeDocument/2006/relationships/slide" Target="slide15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slide" Target="slide13.xml"/><Relationship Id="rId19" Type="http://schemas.openxmlformats.org/officeDocument/2006/relationships/slide" Target="slide16.xml"/><Relationship Id="rId4" Type="http://schemas.openxmlformats.org/officeDocument/2006/relationships/slide" Target="slide11.xml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slide" Target="slide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9.xml"/><Relationship Id="rId3" Type="http://schemas.openxmlformats.org/officeDocument/2006/relationships/image" Target="../media/image21.png"/><Relationship Id="rId7" Type="http://schemas.openxmlformats.org/officeDocument/2006/relationships/slide" Target="slide8.xml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20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5.jpeg"/><Relationship Id="rId10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351F-3ACE-4B56-AFDC-63A95AFC7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4774C-B1B1-48B7-9DFD-DE741E92F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552C4-8FD7-4CD6-B182-13926A7E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11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6A921B4-B4C2-4F93-814E-F7A778FAF2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050861"/>
                  </p:ext>
                </p:extLst>
              </p:nvPr>
            </p:nvGraphicFramePr>
            <p:xfrm>
              <a:off x="6096000" y="2455201"/>
              <a:ext cx="1991557" cy="1100800"/>
            </p:xfrm>
            <a:graphic>
              <a:graphicData uri="http://schemas.microsoft.com/office/powerpoint/2016/slidezoom">
                <pslz:sldZm>
                  <pslz:sldZmObj sldId="260" cId="623190100">
                    <pslz:zmPr id="{2041C4D2-9002-4FD1-BA06-DAC11C9569F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1557" cy="110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A921B4-B4C2-4F93-814E-F7A778FAF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2455201"/>
                <a:ext cx="1991557" cy="110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46B8F81-3DD4-4E65-9CAF-597E10010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359643"/>
                  </p:ext>
                </p:extLst>
              </p:nvPr>
            </p:nvGraphicFramePr>
            <p:xfrm>
              <a:off x="10122024" y="2140836"/>
              <a:ext cx="1091952" cy="958789"/>
            </p:xfrm>
            <a:graphic>
              <a:graphicData uri="http://schemas.microsoft.com/office/powerpoint/2016/slidezoom">
                <pslz:sldZm>
                  <pslz:sldZmObj sldId="262" cId="2921297878">
                    <pslz:zmPr id="{AB366427-A3D0-46A1-AFD3-38FBE23CF61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1952" cy="9587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46B8F81-3DD4-4E65-9CAF-597E10010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2024" y="2140836"/>
                <a:ext cx="1091952" cy="9587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56C3615-F36A-4C36-B1CB-B46877B5B7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3923345"/>
                  </p:ext>
                </p:extLst>
              </p:nvPr>
            </p:nvGraphicFramePr>
            <p:xfrm>
              <a:off x="3400148" y="1122363"/>
              <a:ext cx="1429303" cy="910623"/>
            </p:xfrm>
            <a:graphic>
              <a:graphicData uri="http://schemas.microsoft.com/office/powerpoint/2016/slidezoom">
                <pslz:sldZm>
                  <pslz:sldZmObj sldId="270" cId="4217000148">
                    <pslz:zmPr id="{B63FAF17-F003-4A03-BE6E-04B74C7545E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9303" cy="9106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56C3615-F36A-4C36-B1CB-B46877B5B7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0148" y="1122363"/>
                <a:ext cx="1429303" cy="9106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B949B3-B9AC-488A-9D6B-A8C5A16011F1}"/>
              </a:ext>
            </a:extLst>
          </p:cNvPr>
          <p:cNvGrpSpPr/>
          <p:nvPr/>
        </p:nvGrpSpPr>
        <p:grpSpPr>
          <a:xfrm>
            <a:off x="1186649" y="1025901"/>
            <a:ext cx="1926455" cy="1235408"/>
            <a:chOff x="419074" y="3509964"/>
            <a:chExt cx="2590456" cy="133542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FCFE29-83AA-46B8-83E6-6F74EC814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8" t="13795" r="30182" b="69466"/>
            <a:stretch/>
          </p:blipFill>
          <p:spPr>
            <a:xfrm>
              <a:off x="419074" y="3509964"/>
              <a:ext cx="2590456" cy="1335428"/>
            </a:xfrm>
            <a:prstGeom prst="rect">
              <a:avLst/>
            </a:prstGeom>
          </p:spPr>
        </p:pic>
        <p:pic>
          <p:nvPicPr>
            <p:cNvPr id="20" name="Picture 4" descr="1K+ Aerospace Pictures | Télécharger des images gratuites sur Unsplash">
              <a:extLst>
                <a:ext uri="{FF2B5EF4-FFF2-40B4-BE49-F238E27FC236}">
                  <a16:creationId xmlns:a16="http://schemas.microsoft.com/office/drawing/2014/main" id="{7CEB293C-D085-4943-B10E-D5AD4ED1D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29" y="3586373"/>
              <a:ext cx="2250146" cy="118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005ED60-7B22-4461-8F10-0914F1F1C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858" y="2551229"/>
            <a:ext cx="870012" cy="6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85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4426-A98A-47C5-95AF-48DAAD36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CB18-4860-413C-AD45-06460418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arcours du Musée des Beaux-Arts - Musées de Strasbourg">
            <a:extLst>
              <a:ext uri="{FF2B5EF4-FFF2-40B4-BE49-F238E27FC236}">
                <a16:creationId xmlns:a16="http://schemas.microsoft.com/office/drawing/2014/main" id="{386EAA3B-2886-42BB-AB7E-F7F0D21D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rcours du Musée des Beaux-Arts - Musées de Strasbourg">
            <a:extLst>
              <a:ext uri="{FF2B5EF4-FFF2-40B4-BE49-F238E27FC236}">
                <a16:creationId xmlns:a16="http://schemas.microsoft.com/office/drawing/2014/main" id="{A256013F-A22D-4D9B-9F31-5AD928D23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54637" r="62105" b="35514"/>
          <a:stretch/>
        </p:blipFill>
        <p:spPr bwMode="auto">
          <a:xfrm>
            <a:off x="6096000" y="2033618"/>
            <a:ext cx="967666" cy="6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arcours du Musée des Beaux-Arts - Musées de Strasbourg">
            <a:extLst>
              <a:ext uri="{FF2B5EF4-FFF2-40B4-BE49-F238E27FC236}">
                <a16:creationId xmlns:a16="http://schemas.microsoft.com/office/drawing/2014/main" id="{9C73BC9B-5F58-4AA5-BA15-696ED3F0E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9" t="54586" r="30420" b="33171"/>
          <a:stretch/>
        </p:blipFill>
        <p:spPr bwMode="auto">
          <a:xfrm>
            <a:off x="4553527" y="1948873"/>
            <a:ext cx="1073435" cy="84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arcours du Musée des Beaux-Arts - Musées de Strasbourg">
            <a:extLst>
              <a:ext uri="{FF2B5EF4-FFF2-40B4-BE49-F238E27FC236}">
                <a16:creationId xmlns:a16="http://schemas.microsoft.com/office/drawing/2014/main" id="{1EDBF52A-CF8A-4A89-8746-5050132C5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54637" r="62105" b="35514"/>
          <a:stretch/>
        </p:blipFill>
        <p:spPr bwMode="auto">
          <a:xfrm>
            <a:off x="4739196" y="4759062"/>
            <a:ext cx="967666" cy="6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arcours du Musée des Beaux-Arts - Musées de Strasbourg">
            <a:extLst>
              <a:ext uri="{FF2B5EF4-FFF2-40B4-BE49-F238E27FC236}">
                <a16:creationId xmlns:a16="http://schemas.microsoft.com/office/drawing/2014/main" id="{0A0E82EE-FE1B-4E00-BF4B-CD12B5981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4" t="54637" r="62105" b="35514"/>
          <a:stretch/>
        </p:blipFill>
        <p:spPr bwMode="auto">
          <a:xfrm>
            <a:off x="6257277" y="4688040"/>
            <a:ext cx="967666" cy="6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989DCF5-8F3F-48CF-9CDA-46083C93A6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849473"/>
                  </p:ext>
                </p:extLst>
              </p:nvPr>
            </p:nvGraphicFramePr>
            <p:xfrm>
              <a:off x="1321574" y="3172656"/>
              <a:ext cx="1444560" cy="929935"/>
            </p:xfrm>
            <a:graphic>
              <a:graphicData uri="http://schemas.microsoft.com/office/powerpoint/2016/slidezoom">
                <pslz:sldZm>
                  <pslz:sldZmObj sldId="263" cId="2990409035">
                    <pslz:zmPr id="{A0F2CB33-B1B0-41E8-ABC7-1BC954A513C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560" cy="9299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89DCF5-8F3F-48CF-9CDA-46083C93A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574" y="3172656"/>
                <a:ext cx="1444560" cy="9299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A5A7D75-70EC-42CE-8E20-06D5916A15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238944"/>
                  </p:ext>
                </p:extLst>
              </p:nvPr>
            </p:nvGraphicFramePr>
            <p:xfrm>
              <a:off x="3835153" y="3010200"/>
              <a:ext cx="559294" cy="497150"/>
            </p:xfrm>
            <a:graphic>
              <a:graphicData uri="http://schemas.microsoft.com/office/powerpoint/2016/slidezoom">
                <pslz:sldZm>
                  <pslz:sldZmObj sldId="264" cId="1303798781">
                    <pslz:zmPr id="{DB57E5EB-DA63-4E37-A35E-C755DC60C55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9294" cy="497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A5A7D75-70EC-42CE-8E20-06D5916A1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5153" y="3010200"/>
                <a:ext cx="559294" cy="497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6" name="Picture 4" descr="Parcours du Musée des Beaux-Arts - Musées de Strasbourg">
            <a:extLst>
              <a:ext uri="{FF2B5EF4-FFF2-40B4-BE49-F238E27FC236}">
                <a16:creationId xmlns:a16="http://schemas.microsoft.com/office/drawing/2014/main" id="{BFA626B9-674F-4FC3-A777-369F760D5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5" t="44435" r="10309" b="37530"/>
          <a:stretch/>
        </p:blipFill>
        <p:spPr bwMode="auto">
          <a:xfrm>
            <a:off x="7901866" y="1287262"/>
            <a:ext cx="1677880" cy="12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951BBC5E-7489-4A49-86C3-9411A565F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764388"/>
                  </p:ext>
                </p:extLst>
              </p:nvPr>
            </p:nvGraphicFramePr>
            <p:xfrm>
              <a:off x="8052047" y="1425499"/>
              <a:ext cx="1411038" cy="962594"/>
            </p:xfrm>
            <a:graphic>
              <a:graphicData uri="http://schemas.microsoft.com/office/powerpoint/2016/slidezoom">
                <pslz:sldZm>
                  <pslz:sldZmObj sldId="266" cId="4059756232">
                    <pslz:zmPr id="{8CD53C83-7B57-4C86-A02C-1018E7F4FC1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1038" cy="9625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51BBC5E-7489-4A49-86C3-9411A565F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52047" y="1425499"/>
                <a:ext cx="1411038" cy="9625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A9DD1309-2DE8-4236-B222-6E88A4E9FD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385637"/>
                  </p:ext>
                </p:extLst>
              </p:nvPr>
            </p:nvGraphicFramePr>
            <p:xfrm>
              <a:off x="6216956" y="2121763"/>
              <a:ext cx="734259" cy="509734"/>
            </p:xfrm>
            <a:graphic>
              <a:graphicData uri="http://schemas.microsoft.com/office/powerpoint/2016/slidezoom">
                <pslz:sldZm>
                  <pslz:sldZmObj sldId="267" cId="1994797072">
                    <pslz:zmPr id="{D57C7295-7771-493F-989A-4597B594C653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4259" cy="5097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9DD1309-2DE8-4236-B222-6E88A4E9FD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16956" y="2121763"/>
                <a:ext cx="734259" cy="5097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7D9E0059-AE0A-45B0-B700-049308CB9C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928014"/>
                  </p:ext>
                </p:extLst>
              </p:nvPr>
            </p:nvGraphicFramePr>
            <p:xfrm>
              <a:off x="7491511" y="3915053"/>
              <a:ext cx="820709" cy="488272"/>
            </p:xfrm>
            <a:graphic>
              <a:graphicData uri="http://schemas.microsoft.com/office/powerpoint/2016/slidezoom">
                <pslz:sldZm>
                  <pslz:sldZmObj sldId="268" cId="2114755783">
                    <pslz:zmPr id="{FEAF1732-6AC5-42B5-8BDE-0B25BEFDD80B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0709" cy="4882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D9E0059-AE0A-45B0-B700-049308CB9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1511" y="3915053"/>
                <a:ext cx="820709" cy="4882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3" name="Picture 4" descr="Parcours du Musée des Beaux-Arts - Musées de Strasbourg">
            <a:extLst>
              <a:ext uri="{FF2B5EF4-FFF2-40B4-BE49-F238E27FC236}">
                <a16:creationId xmlns:a16="http://schemas.microsoft.com/office/drawing/2014/main" id="{418C24F6-FB86-4557-BF0B-637F5F1E8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43155" r="75388" b="36748"/>
          <a:stretch/>
        </p:blipFill>
        <p:spPr bwMode="auto">
          <a:xfrm>
            <a:off x="2123490" y="1132281"/>
            <a:ext cx="177938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1B34C5A6-4F13-40D4-B639-3693FFD2F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69554"/>
                  </p:ext>
                </p:extLst>
              </p:nvPr>
            </p:nvGraphicFramePr>
            <p:xfrm>
              <a:off x="4901951" y="4897618"/>
              <a:ext cx="701337" cy="474003"/>
            </p:xfrm>
            <a:graphic>
              <a:graphicData uri="http://schemas.microsoft.com/office/powerpoint/2016/slidezoom">
                <pslz:sldZm>
                  <pslz:sldZmObj sldId="269" cId="3051943965">
                    <pslz:zmPr id="{8E5DB909-2315-4D86-9CB2-3FB2A2D2AF1A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1337" cy="4740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B34C5A6-4F13-40D4-B639-3693FFD2F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01951" y="4897618"/>
                <a:ext cx="701337" cy="4740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29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09A3-0899-47B8-AF62-72F320D8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A51E58-4798-4553-B20A-CE8A7ADC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/>
          <a:stretch/>
        </p:blipFill>
        <p:spPr>
          <a:xfrm>
            <a:off x="0" y="97654"/>
            <a:ext cx="11168109" cy="6760346"/>
          </a:xfrm>
        </p:spPr>
      </p:pic>
    </p:spTree>
    <p:extLst>
      <p:ext uri="{BB962C8B-B14F-4D97-AF65-F5344CB8AC3E}">
        <p14:creationId xmlns:p14="http://schemas.microsoft.com/office/powerpoint/2010/main" val="299040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7470-DB86-4197-AD4D-DAB2929B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CCAFF1-484A-45A0-A000-17D5EE4E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3" t="17211"/>
          <a:stretch/>
        </p:blipFill>
        <p:spPr>
          <a:xfrm>
            <a:off x="6409678" y="-62143"/>
            <a:ext cx="5782322" cy="329361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A58F5-B391-41DF-9105-0D3A67B48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7"/>
          <a:stretch/>
        </p:blipFill>
        <p:spPr>
          <a:xfrm>
            <a:off x="0" y="-62143"/>
            <a:ext cx="6409678" cy="329361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2EA59D5-8E12-43E6-B5E1-910FB902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126"/>
            <a:ext cx="12191999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4654-3773-435D-94E5-D66193D6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58166-B3D3-4634-AFA4-1B7C40C5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77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AF168-3001-402F-BC9E-21D4ABFB3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t="27798" r="16308" b="19023"/>
          <a:stretch/>
        </p:blipFill>
        <p:spPr>
          <a:xfrm>
            <a:off x="254492" y="3546628"/>
            <a:ext cx="5841508" cy="3195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52BDD-E8AF-4863-A975-44EE5F4E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518" y="3692873"/>
            <a:ext cx="4802820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5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7ED7-10BB-498D-BDE7-84DE2428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52EFC-A451-42C7-98C1-BEFE619BB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8"/>
          <a:stretch/>
        </p:blipFill>
        <p:spPr>
          <a:xfrm>
            <a:off x="1" y="745723"/>
            <a:ext cx="12192000" cy="5535227"/>
          </a:xfrm>
        </p:spPr>
      </p:pic>
    </p:spTree>
    <p:extLst>
      <p:ext uri="{BB962C8B-B14F-4D97-AF65-F5344CB8AC3E}">
        <p14:creationId xmlns:p14="http://schemas.microsoft.com/office/powerpoint/2010/main" val="199479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5778-1FDA-44E7-B91F-F94641CB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2BBF0-FE4E-429A-AA9A-887920A17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3" y="8261"/>
            <a:ext cx="7622219" cy="4760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97931-45A7-4960-AAF9-1F354243D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6"/>
          <a:stretch/>
        </p:blipFill>
        <p:spPr>
          <a:xfrm>
            <a:off x="8184630" y="339457"/>
            <a:ext cx="4007369" cy="1962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E433B-CABE-483C-A299-BEB5B4C7D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6" b="65562"/>
          <a:stretch/>
        </p:blipFill>
        <p:spPr>
          <a:xfrm>
            <a:off x="5698532" y="4794194"/>
            <a:ext cx="1505977" cy="1910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EADEC3-9C8A-4C80-9F4B-E113A7E49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t="27798" r="16308" b="19023"/>
          <a:stretch/>
        </p:blipFill>
        <p:spPr>
          <a:xfrm>
            <a:off x="8517833" y="2515059"/>
            <a:ext cx="3340964" cy="1827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0355B-74D4-401B-AFE3-43C2734CF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9" t="28735" r="5176" b="19271"/>
          <a:stretch/>
        </p:blipFill>
        <p:spPr>
          <a:xfrm>
            <a:off x="7606076" y="4875399"/>
            <a:ext cx="4500979" cy="15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5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A713-AC17-4E59-AA1F-42B30D3F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2812D-CFF7-4A5C-904A-91A20F7F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18027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519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0BD6-0614-4CF6-BAA9-99BAC1ED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2D21-7AFE-4FC5-A4A9-D0E229A85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1B586-4F8B-4648-B878-C5C07C35835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787153" y="88776"/>
            <a:chExt cx="12979153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C3F348-F8F2-42A4-98BA-230132708795}"/>
                </a:ext>
              </a:extLst>
            </p:cNvPr>
            <p:cNvGrpSpPr/>
            <p:nvPr/>
          </p:nvGrpSpPr>
          <p:grpSpPr>
            <a:xfrm>
              <a:off x="1080117" y="88776"/>
              <a:ext cx="11111883" cy="6858000"/>
              <a:chOff x="0" y="0"/>
              <a:chExt cx="11111883" cy="6858000"/>
            </a:xfrm>
          </p:grpSpPr>
          <p:pic>
            <p:nvPicPr>
              <p:cNvPr id="4098" name="Picture 2" descr="Christophe Chabouté au musée, une vie en noir et blanc - Vous m'en direz  des nouvelles">
                <a:extLst>
                  <a:ext uri="{FF2B5EF4-FFF2-40B4-BE49-F238E27FC236}">
                    <a16:creationId xmlns:a16="http://schemas.microsoft.com/office/drawing/2014/main" id="{DA864B8F-A9BE-4273-8EE5-30119B45B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463596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Christophe Chabouté au musée, une vie en noir et blanc - Vous m'en direz  des nouvelles">
                <a:extLst>
                  <a:ext uri="{FF2B5EF4-FFF2-40B4-BE49-F238E27FC236}">
                    <a16:creationId xmlns:a16="http://schemas.microsoft.com/office/drawing/2014/main" id="{31837A01-A0C1-4A81-9DF0-5801F589C9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74"/>
              <a:stretch/>
            </p:blipFill>
            <p:spPr bwMode="auto">
              <a:xfrm flipH="1">
                <a:off x="9463596" y="0"/>
                <a:ext cx="1648287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 descr="Christophe Chabouté au musée, une vie en noir et blanc - Vous m'en direz  des nouvelles">
              <a:extLst>
                <a:ext uri="{FF2B5EF4-FFF2-40B4-BE49-F238E27FC236}">
                  <a16:creationId xmlns:a16="http://schemas.microsoft.com/office/drawing/2014/main" id="{0AF3A5C5-63AB-4852-9896-D65AC04396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579"/>
            <a:stretch/>
          </p:blipFill>
          <p:spPr bwMode="auto">
            <a:xfrm flipH="1">
              <a:off x="-787153" y="88776"/>
              <a:ext cx="186727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4" name="Picture 8" descr="Christophe Chabouté au musée, une vie en noir et blanc - Vous m'en direz  des nouvelles">
            <a:extLst>
              <a:ext uri="{FF2B5EF4-FFF2-40B4-BE49-F238E27FC236}">
                <a16:creationId xmlns:a16="http://schemas.microsoft.com/office/drawing/2014/main" id="{B4228DA3-0375-44F6-B75F-0FDA7987D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" r="71133" b="63625"/>
          <a:stretch/>
        </p:blipFill>
        <p:spPr bwMode="auto">
          <a:xfrm>
            <a:off x="3920249" y="0"/>
            <a:ext cx="2639627" cy="21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ristophe Chabouté au musée, une vie en noir et blanc - Vous m'en direz  des nouvelles">
            <a:extLst>
              <a:ext uri="{FF2B5EF4-FFF2-40B4-BE49-F238E27FC236}">
                <a16:creationId xmlns:a16="http://schemas.microsoft.com/office/drawing/2014/main" id="{7FED8F32-7847-41B9-B0D9-99DAAC5CC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0" b="65049"/>
          <a:stretch/>
        </p:blipFill>
        <p:spPr bwMode="auto">
          <a:xfrm>
            <a:off x="5893159" y="873391"/>
            <a:ext cx="3269924" cy="20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hristophe Chabouté au musée, une vie en noir et blanc - Vous m'en direz  des nouvelles">
            <a:extLst>
              <a:ext uri="{FF2B5EF4-FFF2-40B4-BE49-F238E27FC236}">
                <a16:creationId xmlns:a16="http://schemas.microsoft.com/office/drawing/2014/main" id="{CF5D369B-7026-4AC2-AF52-3FCCB8151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33" b="63625"/>
          <a:stretch/>
        </p:blipFill>
        <p:spPr bwMode="auto">
          <a:xfrm>
            <a:off x="5591631" y="0"/>
            <a:ext cx="1936490" cy="10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394AD57-1048-481D-AF80-848D7BE6C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7863357"/>
                  </p:ext>
                </p:extLst>
              </p:nvPr>
            </p:nvGraphicFramePr>
            <p:xfrm>
              <a:off x="648069" y="3429000"/>
              <a:ext cx="2183908" cy="2882900"/>
            </p:xfrm>
            <a:graphic>
              <a:graphicData uri="http://schemas.microsoft.com/office/powerpoint/2016/slidezoom">
                <pslz:sldZm>
                  <pslz:sldZmObj sldId="272" cId="349296416">
                    <pslz:zmPr id="{2D50176A-1D14-4E5B-93DA-865CEBB3A13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83908" cy="2882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394AD57-1048-481D-AF80-848D7BE6C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069" y="3429000"/>
                <a:ext cx="2183908" cy="2882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06D6AC5-F565-45A8-9E46-BDBAD2F04B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104935"/>
                  </p:ext>
                </p:extLst>
              </p:nvPr>
            </p:nvGraphicFramePr>
            <p:xfrm>
              <a:off x="9783192" y="3808520"/>
              <a:ext cx="1686757" cy="2183907"/>
            </p:xfrm>
            <a:graphic>
              <a:graphicData uri="http://schemas.microsoft.com/office/powerpoint/2016/slidezoom">
                <pslz:sldZm>
                  <pslz:sldZmObj sldId="271" cId="2716889426">
                    <pslz:zmPr id="{D96E0B29-4451-4D6D-AB54-52E0FF5D897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6757" cy="21839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06D6AC5-F565-45A8-9E46-BDBAD2F04B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3192" y="3808520"/>
                <a:ext cx="1686757" cy="21839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9CFDD2-1A0B-4E9C-A15E-8EE33AE719D6}"/>
              </a:ext>
            </a:extLst>
          </p:cNvPr>
          <p:cNvSpPr txBox="1"/>
          <p:nvPr/>
        </p:nvSpPr>
        <p:spPr>
          <a:xfrm>
            <a:off x="3028260" y="798945"/>
            <a:ext cx="5539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AIRCRAFT FLIGHT ANIMATION</a:t>
            </a:r>
            <a:endParaRPr lang="en-US" sz="4000" dirty="0">
              <a:solidFill>
                <a:schemeClr val="bg1"/>
              </a:solidFill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70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023D-F825-4826-A701-233FB5F9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141D5-77D7-4E54-8899-D38DA351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" y="215187"/>
            <a:ext cx="6414082" cy="61877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7B6D9-7714-4022-9987-59F4ECC74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" y="5588806"/>
            <a:ext cx="4282811" cy="64775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8184706-AA67-4561-AD06-3E2EEDAE3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r="2208" b="24131"/>
          <a:stretch/>
        </p:blipFill>
        <p:spPr>
          <a:xfrm>
            <a:off x="7252282" y="3564385"/>
            <a:ext cx="4785989" cy="31288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AAD14-475F-4B5F-BA95-0D7C4E9642F1}"/>
              </a:ext>
            </a:extLst>
          </p:cNvPr>
          <p:cNvGrpSpPr/>
          <p:nvPr/>
        </p:nvGrpSpPr>
        <p:grpSpPr>
          <a:xfrm>
            <a:off x="7252282" y="947939"/>
            <a:ext cx="4785989" cy="2549863"/>
            <a:chOff x="4273719" y="2834442"/>
            <a:chExt cx="3718179" cy="3929203"/>
          </a:xfrm>
        </p:grpSpPr>
        <p:pic>
          <p:nvPicPr>
            <p:cNvPr id="11" name="Content Placeholder 18">
              <a:extLst>
                <a:ext uri="{FF2B5EF4-FFF2-40B4-BE49-F238E27FC236}">
                  <a16:creationId xmlns:a16="http://schemas.microsoft.com/office/drawing/2014/main" id="{2C2B3C91-8655-4EA7-8AF0-D3E98A56D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6" r="4040"/>
            <a:stretch/>
          </p:blipFill>
          <p:spPr>
            <a:xfrm>
              <a:off x="4297308" y="2851041"/>
              <a:ext cx="1826356" cy="13255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2B4A52-59B5-4EDF-BFF4-09B47A9FB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1" r="4758" b="662"/>
            <a:stretch/>
          </p:blipFill>
          <p:spPr>
            <a:xfrm>
              <a:off x="4273719" y="4167105"/>
              <a:ext cx="1849944" cy="12439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E5C804-6449-448C-A537-B1B96B5F5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42" r="2399"/>
            <a:stretch/>
          </p:blipFill>
          <p:spPr>
            <a:xfrm>
              <a:off x="4282864" y="5401513"/>
              <a:ext cx="1849944" cy="13621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80DA80-016B-4284-92A2-EC5EF914F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35" r="7674"/>
            <a:stretch/>
          </p:blipFill>
          <p:spPr>
            <a:xfrm>
              <a:off x="6114518" y="2834442"/>
              <a:ext cx="1868235" cy="13255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040DB9-FBE9-4B9A-8734-34D8FBAFC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8" r="1076"/>
            <a:stretch/>
          </p:blipFill>
          <p:spPr>
            <a:xfrm>
              <a:off x="6123662" y="4176603"/>
              <a:ext cx="1849944" cy="12439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323555-6E59-4A03-BCFB-A4638B3F8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6" r="1920"/>
            <a:stretch/>
          </p:blipFill>
          <p:spPr>
            <a:xfrm>
              <a:off x="6123661" y="5411010"/>
              <a:ext cx="1868237" cy="1343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9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1D46-8334-4781-B749-A36D4EA6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TLAB Animation 2024-04-12 23-32-03">
            <a:hlinkClick r:id="" action="ppaction://media"/>
            <a:extLst>
              <a:ext uri="{FF2B5EF4-FFF2-40B4-BE49-F238E27FC236}">
                <a16:creationId xmlns:a16="http://schemas.microsoft.com/office/drawing/2014/main" id="{AB684DD1-144D-4F4D-AD2C-1877C9FBA7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7168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D18C-13F3-4D57-AD8C-24F5F27B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1A6F-4956-4E88-A180-59733565C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Gold on Black Gallery Wall &amp; Frames —">
            <a:extLst>
              <a:ext uri="{FF2B5EF4-FFF2-40B4-BE49-F238E27FC236}">
                <a16:creationId xmlns:a16="http://schemas.microsoft.com/office/drawing/2014/main" id="{F249C1B6-F40A-4966-BBAC-66E036E7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C27E2D29-9642-4F76-BC2C-A12A1F276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1711748"/>
                  </p:ext>
                </p:extLst>
              </p:nvPr>
            </p:nvGraphicFramePr>
            <p:xfrm>
              <a:off x="4651899" y="740399"/>
              <a:ext cx="3048000" cy="1150545"/>
            </p:xfrm>
            <a:graphic>
              <a:graphicData uri="http://schemas.microsoft.com/office/powerpoint/2016/slidezoom">
                <pslz:sldZm>
                  <pslz:sldZmObj sldId="257" cId="535114550">
                    <pslz:zmPr id="{FA916498-8F4C-4FA1-8FE0-BC5F47CD302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505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7E2D29-9642-4F76-BC2C-A12A1F276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899" y="740399"/>
                <a:ext cx="3048000" cy="11505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13DE5CD-2A97-4C34-B63A-A451B0B667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999690"/>
                  </p:ext>
                </p:extLst>
              </p:nvPr>
            </p:nvGraphicFramePr>
            <p:xfrm>
              <a:off x="6658252" y="4881446"/>
              <a:ext cx="1850625" cy="1295517"/>
            </p:xfrm>
            <a:graphic>
              <a:graphicData uri="http://schemas.microsoft.com/office/powerpoint/2016/slidezoom">
                <pslz:sldZm>
                  <pslz:sldZmObj sldId="258" cId="2984025742">
                    <pslz:zmPr id="{8C690A1D-3CA2-484B-B91D-E8D873D5B0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0625" cy="12955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3DE5CD-2A97-4C34-B63A-A451B0B667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8252" y="4881446"/>
                <a:ext cx="1850625" cy="12955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2DF1DA5-20CD-455E-83D6-C612A3C4D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1726355"/>
                  </p:ext>
                </p:extLst>
              </p:nvPr>
            </p:nvGraphicFramePr>
            <p:xfrm>
              <a:off x="4498019" y="2725445"/>
              <a:ext cx="3355760" cy="1576280"/>
            </p:xfrm>
            <a:graphic>
              <a:graphicData uri="http://schemas.microsoft.com/office/powerpoint/2016/slidezoom">
                <pslz:sldZm>
                  <pslz:sldZmObj sldId="259" cId="912834226">
                    <pslz:zmPr id="{1A7F8A94-322A-46CB-84A7-CC99C317F8B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55760" cy="15762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2DF1DA5-20CD-455E-83D6-C612A3C4D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8019" y="2725445"/>
                <a:ext cx="3355760" cy="15762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C82DF86D-AE56-4821-97EF-F56BDC298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1298711"/>
                  </p:ext>
                </p:extLst>
              </p:nvPr>
            </p:nvGraphicFramePr>
            <p:xfrm>
              <a:off x="3968318" y="4909351"/>
              <a:ext cx="1695637" cy="1208250"/>
            </p:xfrm>
            <a:graphic>
              <a:graphicData uri="http://schemas.microsoft.com/office/powerpoint/2016/slidezoom">
                <pslz:sldZm>
                  <pslz:sldZmObj sldId="261" cId="3976803096">
                    <pslz:zmPr id="{E69E7E79-2D54-476B-8610-9A95CA98CF0E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5637" cy="1208250"/>
                        </a:xfrm>
                        <a:prstGeom prst="ellipse">
                          <a:avLst/>
                        </a:prstGeom>
                        <a:ln w="63500" cap="rnd">
                          <a:noFill/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82DF86D-AE56-4821-97EF-F56BDC298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68318" y="4909351"/>
                <a:ext cx="1695637" cy="120825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  <p:pic>
        <p:nvPicPr>
          <p:cNvPr id="2050" name="Picture 2" descr="Airplane - Civil Aviation, Design, Flight | Britannica">
            <a:extLst>
              <a:ext uri="{FF2B5EF4-FFF2-40B4-BE49-F238E27FC236}">
                <a16:creationId xmlns:a16="http://schemas.microsoft.com/office/drawing/2014/main" id="{FCD05BF5-F4B7-4408-A03D-CB00CA320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69" y="740399"/>
            <a:ext cx="1660123" cy="11505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0C811-B6AB-4952-9DE2-E4A704F3278D}"/>
              </a:ext>
            </a:extLst>
          </p:cNvPr>
          <p:cNvSpPr txBox="1"/>
          <p:nvPr/>
        </p:nvSpPr>
        <p:spPr>
          <a:xfrm>
            <a:off x="185321" y="3240349"/>
            <a:ext cx="1953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>
                <a:solidFill>
                  <a:schemeClr val="bg1">
                    <a:lumMod val="85000"/>
                  </a:schemeClr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Research</a:t>
            </a:r>
            <a:r>
              <a:rPr lang="fr-FR" sz="3200" b="1" dirty="0">
                <a:solidFill>
                  <a:schemeClr val="bg1">
                    <a:lumMod val="85000"/>
                  </a:schemeClr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  Civil Aircraft  Model :</a:t>
            </a:r>
          </a:p>
          <a:p>
            <a:pPr algn="ctr"/>
            <a:r>
              <a:rPr lang="fr-FR" sz="3200" b="1" dirty="0">
                <a:solidFill>
                  <a:schemeClr val="bg1">
                    <a:lumMod val="85000"/>
                  </a:schemeClr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RCAM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pic>
        <p:nvPicPr>
          <p:cNvPr id="2060" name="Picture 12" descr="Creating the MATLAB Logo - MATLAB &amp; Simulink Example">
            <a:extLst>
              <a:ext uri="{FF2B5EF4-FFF2-40B4-BE49-F238E27FC236}">
                <a16:creationId xmlns:a16="http://schemas.microsoft.com/office/drawing/2014/main" id="{04D760C2-F69A-4435-AC19-424C4443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36" y="1210572"/>
            <a:ext cx="640155" cy="48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B6058A-AD10-432A-8191-E4189CD45979}"/>
              </a:ext>
            </a:extLst>
          </p:cNvPr>
          <p:cNvSpPr txBox="1"/>
          <p:nvPr/>
        </p:nvSpPr>
        <p:spPr>
          <a:xfrm>
            <a:off x="2191604" y="1007894"/>
            <a:ext cx="1106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MATLAB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9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32E5-9A70-4294-8494-5EE41A86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3CF7C-28AE-41BC-9DDD-C6AD5283B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4"/>
            <a:ext cx="12192000" cy="6795856"/>
          </a:xfrm>
        </p:spPr>
      </p:pic>
    </p:spTree>
    <p:extLst>
      <p:ext uri="{BB962C8B-B14F-4D97-AF65-F5344CB8AC3E}">
        <p14:creationId xmlns:p14="http://schemas.microsoft.com/office/powerpoint/2010/main" val="53511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794E-5AEB-41AE-BED2-D2316261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BAEFC-4AB4-4830-9089-7AEAD081F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283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21FF-C055-4188-A329-DC6AE06A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E1AA8-B2F9-4D91-9B34-0D6B8AF26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402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3231-0ADC-4CF0-83F2-D1F641C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8C24-6C8F-4F25-8B09-BFD70801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A135B-E334-4676-975A-8F1C8D9C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51215" cy="678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EF412-AE8D-4530-9EE4-CEA4F1BC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15" y="1690688"/>
            <a:ext cx="4110362" cy="48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10</Words>
  <Application>Microsoft Office PowerPoint</Application>
  <PresentationFormat>Widescreen</PresentationFormat>
  <Paragraphs>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MingLiU_HKSCS-ExtB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Ibtihal Ben Draou</dc:creator>
  <cp:lastModifiedBy>Ibtihal Ben Draou</cp:lastModifiedBy>
  <cp:revision>27</cp:revision>
  <dcterms:created xsi:type="dcterms:W3CDTF">2024-04-12T15:09:42Z</dcterms:created>
  <dcterms:modified xsi:type="dcterms:W3CDTF">2024-10-19T08:47:58Z</dcterms:modified>
</cp:coreProperties>
</file>